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5" r:id="rId5"/>
    <p:sldId id="267" r:id="rId6"/>
    <p:sldId id="266" r:id="rId7"/>
    <p:sldId id="264" r:id="rId8"/>
    <p:sldId id="263" r:id="rId9"/>
    <p:sldId id="262" r:id="rId10"/>
    <p:sldId id="258" r:id="rId11"/>
    <p:sldId id="259" r:id="rId12"/>
    <p:sldId id="271" r:id="rId13"/>
    <p:sldId id="260" r:id="rId14"/>
    <p:sldId id="270" r:id="rId15"/>
    <p:sldId id="261" r:id="rId16"/>
    <p:sldId id="269" r:id="rId1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6" y="-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51E-A70D-4EE8-9841-33A9B96D9776}" type="datetimeFigureOut">
              <a:rPr lang="es-ES" smtClean="0"/>
              <a:t>21/04/2021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A4E8-9F02-4E08-98A1-C7FA15CFC11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51E-A70D-4EE8-9841-33A9B96D9776}" type="datetimeFigureOut">
              <a:rPr lang="es-ES" smtClean="0"/>
              <a:t>21/04/2021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A4E8-9F02-4E08-98A1-C7FA15CFC11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51E-A70D-4EE8-9841-33A9B96D9776}" type="datetimeFigureOut">
              <a:rPr lang="es-ES" smtClean="0"/>
              <a:t>21/04/2021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A4E8-9F02-4E08-98A1-C7FA15CFC11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51E-A70D-4EE8-9841-33A9B96D9776}" type="datetimeFigureOut">
              <a:rPr lang="es-ES" smtClean="0"/>
              <a:t>21/04/2021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A4E8-9F02-4E08-98A1-C7FA15CFC11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51E-A70D-4EE8-9841-33A9B96D9776}" type="datetimeFigureOut">
              <a:rPr lang="es-ES" smtClean="0"/>
              <a:t>21/04/2021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A4E8-9F02-4E08-98A1-C7FA15CFC11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51E-A70D-4EE8-9841-33A9B96D9776}" type="datetimeFigureOut">
              <a:rPr lang="es-ES" smtClean="0"/>
              <a:t>21/04/2021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A4E8-9F02-4E08-98A1-C7FA15CFC11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51E-A70D-4EE8-9841-33A9B96D9776}" type="datetimeFigureOut">
              <a:rPr lang="es-ES" smtClean="0"/>
              <a:t>21/04/2021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A4E8-9F02-4E08-98A1-C7FA15CFC11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51E-A70D-4EE8-9841-33A9B96D9776}" type="datetimeFigureOut">
              <a:rPr lang="es-ES" smtClean="0"/>
              <a:t>21/04/2021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A4E8-9F02-4E08-98A1-C7FA15CFC11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51E-A70D-4EE8-9841-33A9B96D9776}" type="datetimeFigureOut">
              <a:rPr lang="es-ES" smtClean="0"/>
              <a:t>21/04/2021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A4E8-9F02-4E08-98A1-C7FA15CFC11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51E-A70D-4EE8-9841-33A9B96D9776}" type="datetimeFigureOut">
              <a:rPr lang="es-ES" smtClean="0"/>
              <a:t>21/04/2021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A4E8-9F02-4E08-98A1-C7FA15CFC11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51E-A70D-4EE8-9841-33A9B96D9776}" type="datetimeFigureOut">
              <a:rPr lang="es-ES" smtClean="0"/>
              <a:t>21/04/2021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A4E8-9F02-4E08-98A1-C7FA15CFC11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2D51E-A70D-4EE8-9841-33A9B96D9776}" type="datetimeFigureOut">
              <a:rPr lang="es-ES" smtClean="0"/>
              <a:t>21/04/2021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6A4E8-9F02-4E08-98A1-C7FA15CFC113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oleic\OneDrive\Escritorio\IMGS\Nuevo%20Mester%20de%20Juglar&#237;a%20-%20Canto%20de%20Esperanza.m4a" TargetMode="Externa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-36512" y="188640"/>
          <a:ext cx="9155322" cy="6469615"/>
        </p:xfrm>
        <a:graphic>
          <a:graphicData uri="http://schemas.openxmlformats.org/presentationml/2006/ole">
            <p:oleObj spid="_x0000_s1026" name="Acrobat Document" r:id="rId4" imgW="5346405" imgH="3777941" progId="AcroExch.Document.DC">
              <p:embed/>
            </p:oleObj>
          </a:graphicData>
        </a:graphic>
      </p:graphicFrame>
      <p:pic>
        <p:nvPicPr>
          <p:cNvPr id="6" name="Nuevo Mester de Juglaría - Canto de Esperanza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oleic\OneDrive\Escritorio\IMGS\IMG_20210421_175423_9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oleic\OneDrive\Escritorio\IMGS\IMG_20210421_175416_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oleic\OneDrive\Escritorio\IMGS\IMG_20210419_112317_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oleic\OneDrive\Escritorio\IMGS\IMG_20210421_175410_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oleic\OneDrive\Escritorio\IMGS\IMG_20210421_175405_6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leic\OneDrive\Escritorio\IMGS\IMG_20210419_112335_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74738" y="-1940080"/>
            <a:ext cx="13327458" cy="99955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C:\Users\oleic\OneDrive\Escritorio\IMGS\IMG_20210421_175456_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C:\Users\oleic\OneDrive\Escritorio\IMGS\IMG_20210421_175521_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067" y="-1323527"/>
            <a:ext cx="7185333" cy="95804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leic\OneDrive\Escritorio\IMGS\IMG_20210419_110044_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75656"/>
            <a:ext cx="9183110" cy="1224414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leic\OneDrive\Escritorio\IMGS\IMG_20210421_175731_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oleic\OneDrive\Escritorio\IMGS\IMG_20210421_175452_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oleic\OneDrive\Escritorio\IMGS\IMG_20210419_105952_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10" y="-2134552"/>
            <a:ext cx="9195222" cy="122602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oleic\OneDrive\Escritorio\IMGS\IMG_20210421_175434_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oleic\OneDrive\Escritorio\IMGS\IMG_20210421_175430_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oleic\OneDrive\Escritorio\IMGS\IMG_20210419_112351_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Presentación en pantalla (4:3)</PresentationFormat>
  <Paragraphs>0</Paragraphs>
  <Slides>16</Slides>
  <Notes>0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8" baseType="lpstr">
      <vt:lpstr>Tema de Office</vt:lpstr>
      <vt:lpstr>Adobe Acrobat Document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charo</dc:creator>
  <cp:lastModifiedBy>charo</cp:lastModifiedBy>
  <cp:revision>5</cp:revision>
  <dcterms:created xsi:type="dcterms:W3CDTF">2021-04-21T19:04:03Z</dcterms:created>
  <dcterms:modified xsi:type="dcterms:W3CDTF">2021-04-21T19:50:50Z</dcterms:modified>
</cp:coreProperties>
</file>